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2" r:id="rId40"/>
    <p:sldId id="398" r:id="rId41"/>
    <p:sldId id="393" r:id="rId42"/>
    <p:sldId id="394" r:id="rId43"/>
    <p:sldId id="395" r:id="rId44"/>
    <p:sldId id="396" r:id="rId45"/>
    <p:sldId id="397" r:id="rId46"/>
    <p:sldId id="391" r:id="rId47"/>
    <p:sldId id="36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13"/>
    <p:restoredTop sz="96327"/>
  </p:normalViewPr>
  <p:slideViewPr>
    <p:cSldViewPr snapToGrid="0">
      <p:cViewPr varScale="1">
        <p:scale>
          <a:sx n="85" d="100"/>
          <a:sy n="85" d="100"/>
        </p:scale>
        <p:origin x="200" y="10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A screenshot of a computer&#10;&#10;AI-generated content may be incorrect.">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circuit&#10;&#10;AI-generated content may be incorrect.">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ram of a clock&#10;&#10;AI-generated content may be incorrect.">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diagram of a block diagram&#10;&#10;AI-generated content may be incorrect.">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diagram of a block diagram&#10;&#10;AI-generated content may be incorrect.">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diagram of a block diagram&#10;&#10;AI-generated content may be incorrect.">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diagram of a block diagram&#10;&#10;AI-generated content may be incorrect.">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16 (hexadecimal)</a:t>
            </a:r>
          </a:p>
          <a:p>
            <a:r>
              <a:rPr lang="en-US" dirty="0"/>
              <a:t>Storing data with gates – Latches and Flip-Flops</a:t>
            </a:r>
          </a:p>
          <a:p>
            <a:r>
              <a:rPr lang="en-US" dirty="0"/>
              <a:t>Programming with gates – machine code (0's and 1's)</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A diagram of a circuit&#10;&#10;AI-generated content may be incorrec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A diagram of a circuit&#10;&#10;AI-generated content may be incorrect.">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A diagram of a circuit&#10;&#10;AI-generated content may be incorrect.">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A diagram of a circuit&#10;&#10;AI-generated content may be incorrect.">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SR Latch:(</a:t>
            </a:r>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diagram of a network&#10;&#10;AI-generated content may be incorrect.">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with S=0 and R=0 and output is m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diagram of a circuit&#10;&#10;AI-generated content may be incorrect.">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diagram of a circuit&#10;&#10;AI-generated content may be incorrect.">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diagram of a circuit&#10;&#10;AI-generated content may be incorrect.">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diagram of a circuit&#10;&#10;AI-generated content may be incorrect.">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diagram of a circuit&#10;&#10;AI-generated content may be incorrect.">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A diagram of a circuit&#10;&#10;AI-generated content may be incorrect.">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83A33-F63C-B534-B4CA-36D91D5EA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4DECC-1AD4-874D-A0B6-FEC2872810C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E78AB25F-E10E-DA3F-DDE5-B093485BE3D0}"/>
              </a:ext>
            </a:extLst>
          </p:cNvPr>
          <p:cNvSpPr>
            <a:spLocks noGrp="1"/>
          </p:cNvSpPr>
          <p:nvPr>
            <p:ph idx="1"/>
          </p:nvPr>
        </p:nvSpPr>
        <p:spPr>
          <a:xfrm>
            <a:off x="838200" y="1825625"/>
            <a:ext cx="4571082" cy="3810677"/>
          </a:xfrm>
        </p:spPr>
        <p:txBody>
          <a:bodyPr/>
          <a:lstStyle/>
          <a:p>
            <a:r>
              <a:rPr lang="en-US" dirty="0"/>
              <a:t>Save this</a:t>
            </a:r>
          </a:p>
        </p:txBody>
      </p:sp>
      <p:pic>
        <p:nvPicPr>
          <p:cNvPr id="24" name="Picture 23" descr="A diagram of a circuit&#10;&#10;AI-generated content may be incorrect.">
            <a:extLst>
              <a:ext uri="{FF2B5EF4-FFF2-40B4-BE49-F238E27FC236}">
                <a16:creationId xmlns:a16="http://schemas.microsoft.com/office/drawing/2014/main" id="{E8273660-1568-6ED8-13F7-D9B47DF13F27}"/>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E2675A7F-3A54-0810-72B9-17774A24D174}"/>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99B3C903-FC62-E52C-7EEA-F2E5460B71DE}"/>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A7654370-FB00-D055-9CE1-497CC72E41A2}"/>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A diagram of a circuit&#10;&#10;AI-generated content may be incorrect.">
            <a:extLst>
              <a:ext uri="{FF2B5EF4-FFF2-40B4-BE49-F238E27FC236}">
                <a16:creationId xmlns:a16="http://schemas.microsoft.com/office/drawing/2014/main" id="{7DBFF8DA-1FE4-5AF5-4793-D343E025E848}"/>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225202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A diagram of a circuit&#10;&#10;AI-generated content may be incorrect.">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A diagram of a circuit&#10;&#10;AI-generated content may be incorrect.">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A diagram of a circuit&#10;&#10;AI-generated content may be incorrect.">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A diagram of a circuit&#10;&#10;AI-generated content may be incorrect.">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A diagram of a circuit&#10;&#10;AI-generated content may be incorrect.">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571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1439</TotalTime>
  <Words>2051</Words>
  <Application>Microsoft Macintosh PowerPoint</Application>
  <PresentationFormat>Widescreen</PresentationFormat>
  <Paragraphs>509</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PowerPoint Presentation</vt:lpstr>
      <vt:lpstr>Programming with gates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52</cp:revision>
  <dcterms:created xsi:type="dcterms:W3CDTF">2023-02-25T13:30:24Z</dcterms:created>
  <dcterms:modified xsi:type="dcterms:W3CDTF">2025-08-24T14:18:09Z</dcterms:modified>
</cp:coreProperties>
</file>